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0" r:id="rId3"/>
    <p:sldId id="258" r:id="rId4"/>
    <p:sldId id="259" r:id="rId5"/>
    <p:sldId id="262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>
        <p:scale>
          <a:sx n="60" d="100"/>
          <a:sy n="60" d="100"/>
        </p:scale>
        <p:origin x="113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_e-vgiJz5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29271" r="13327" b="51173"/>
          <a:stretch/>
        </p:blipFill>
        <p:spPr>
          <a:xfrm>
            <a:off x="968993" y="2286677"/>
            <a:ext cx="10222173" cy="208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366" r="34276" b="80220"/>
          <a:stretch/>
        </p:blipFill>
        <p:spPr>
          <a:xfrm>
            <a:off x="1803400" y="495300"/>
            <a:ext cx="8526106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4720" y="534847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www.youtube.com/watch?v=r_e-vgiJz5g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28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4384" y="292202"/>
            <a:ext cx="9874984" cy="483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In the sentences below, write a word or phrase in the blank that gives the sentence parallel structure.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5. The little girl liked eating cookies better than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__________________________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at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her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grandmother’s house.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4384" y="637108"/>
            <a:ext cx="10558780" cy="358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In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the sentences below, write a word or phrase in the blank that gives the sentence parallel structure.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6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. Students like to sleep, relax and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________________ during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the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summer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8341" y="364392"/>
            <a:ext cx="10558780" cy="391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In the sentences below, write a word or phrase in the blank that gives the sentence parallel structure.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7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. He went to the store to pick up a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      carton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of milk and two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___________________.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1879" y="444603"/>
            <a:ext cx="10558780" cy="3385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In the sentences below, write a word or phrase in the blank that gives the sentence parallel structure.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8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. Food, shelter, and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___________________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are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all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I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need to survive on a deserted island.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52396" r="10347" b="8809"/>
          <a:stretch/>
        </p:blipFill>
        <p:spPr>
          <a:xfrm>
            <a:off x="1293175" y="2333767"/>
            <a:ext cx="9543147" cy="341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66" r="34276" b="80220"/>
          <a:stretch/>
        </p:blipFill>
        <p:spPr>
          <a:xfrm>
            <a:off x="1803400" y="495300"/>
            <a:ext cx="8526106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81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2597" r="1104" b="3031"/>
          <a:stretch/>
        </p:blipFill>
        <p:spPr>
          <a:xfrm>
            <a:off x="1038024" y="1625600"/>
            <a:ext cx="10437696" cy="28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037" r="7365" b="33499"/>
          <a:stretch/>
        </p:blipFill>
        <p:spPr>
          <a:xfrm>
            <a:off x="2410461" y="2390141"/>
            <a:ext cx="8524239" cy="275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r="9963" b="68334"/>
          <a:stretch/>
        </p:blipFill>
        <p:spPr>
          <a:xfrm>
            <a:off x="1475742" y="874791"/>
            <a:ext cx="5247638" cy="161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2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43" r="889" b="2407"/>
          <a:stretch/>
        </p:blipFill>
        <p:spPr>
          <a:xfrm>
            <a:off x="2390141" y="2387599"/>
            <a:ext cx="8784004" cy="283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" r="9963" b="68334"/>
          <a:stretch/>
        </p:blipFill>
        <p:spPr>
          <a:xfrm>
            <a:off x="1475742" y="874791"/>
            <a:ext cx="5247638" cy="161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4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224" y="1490578"/>
            <a:ext cx="10325896" cy="401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1.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Justin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was excited about inviting friends over, eating a good meal, and ___________ 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a. …a game of cards.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b. …to play cards.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c. ...playing a game of cards.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0317" y="4085799"/>
            <a:ext cx="7191233" cy="8461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1469292"/>
            <a:ext cx="9672320" cy="401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2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 I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have always enjoyed reading the book more than ___________.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a. …I watched the movie version.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b. …watching the movie.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c. …to watch the movie.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7967" y="3457149"/>
            <a:ext cx="6676883" cy="7910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824132"/>
            <a:ext cx="10607040" cy="4671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3. When the weather outside is cold and ___________, I like to be indoors.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a. …starting to get windy…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b. …windy…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c. …getting windy…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 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7967" y="3457149"/>
            <a:ext cx="4276583" cy="7910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350" y="1469292"/>
            <a:ext cx="10241280" cy="3353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4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. Running, lifting, and ____________ are three of Ashley’s favorite exercises.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a. …racquetball…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b. …a spinning class…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c. …bicycling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</a:rPr>
              <a:t>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667" y="4070322"/>
            <a:ext cx="4619483" cy="7910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68</TotalTime>
  <Words>113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Palatino Linotype</vt:lpstr>
      <vt:lpstr>Times New Roman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McDonald, Benjamin</dc:creator>
  <cp:lastModifiedBy>McDonald, Benjamin</cp:lastModifiedBy>
  <cp:revision>30</cp:revision>
  <dcterms:created xsi:type="dcterms:W3CDTF">2017-10-20T12:46:59Z</dcterms:created>
  <dcterms:modified xsi:type="dcterms:W3CDTF">2017-10-20T18:32:41Z</dcterms:modified>
</cp:coreProperties>
</file>